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78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gi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537490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ee2232c31_6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ee2232c31_6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Metrics:</a:t>
            </a:r>
            <a:endParaRPr sz="18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 sz="1400">
                <a:solidFill>
                  <a:schemeClr val="dk2"/>
                </a:solidFill>
              </a:rPr>
              <a:t>Penetration depth - measuring max dist between pixels</a:t>
            </a:r>
            <a:endParaRPr sz="14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 sz="1400">
                <a:solidFill>
                  <a:schemeClr val="dk2"/>
                </a:solidFill>
              </a:rPr>
              <a:t>Skewness - distance between axis of entry and centroid of cross-sectional slices</a:t>
            </a:r>
            <a:endParaRPr sz="14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 sz="1400">
                <a:solidFill>
                  <a:schemeClr val="dk2"/>
                </a:solidFill>
              </a:rPr>
              <a:t>Eccentricity - </a:t>
            </a:r>
            <a:endParaRPr sz="14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 sz="1400">
                <a:solidFill>
                  <a:schemeClr val="dk2"/>
                </a:solidFill>
              </a:rPr>
              <a:t>Volume</a:t>
            </a:r>
            <a:endParaRPr sz="1400">
              <a:solidFill>
                <a:schemeClr val="dk2"/>
              </a:solidFill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-"/>
            </a:pPr>
            <a:r>
              <a:rPr lang="en" sz="1400">
                <a:solidFill>
                  <a:schemeClr val="dk2"/>
                </a:solidFill>
              </a:rPr>
              <a:t>Axial deviation</a:t>
            </a:r>
            <a:endParaRPr sz="14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edfa6e2f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edfa6e2f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edfa6e2f8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edfa6e2f8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edfa6e2f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edfa6e2f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edfa6e2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edfa6e2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edfa6e2f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edfa6e2f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edfa6e2f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edfa6e2f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Blue values</a:t>
            </a:r>
            <a:endParaRPr sz="1000">
              <a:solidFill>
                <a:schemeClr val="dk2"/>
              </a:solidFill>
            </a:endParaRPr>
          </a:p>
          <a:p>
            <a:pPr marL="914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Concentration of single-channel blue-colored pixels in lefthand side of slices</a:t>
            </a:r>
            <a:endParaRPr sz="1000">
              <a:solidFill>
                <a:schemeClr val="dk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Mean &amp; standard deviation</a:t>
            </a:r>
            <a:endParaRPr sz="1000">
              <a:solidFill>
                <a:schemeClr val="dk2"/>
              </a:solidFill>
            </a:endParaRPr>
          </a:p>
          <a:p>
            <a:pPr marL="914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Kept pixels within three stdevs above mean pixel value</a:t>
            </a:r>
            <a:endParaRPr sz="1000">
              <a:solidFill>
                <a:schemeClr val="dk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Averaging over pixel neighborhood </a:t>
            </a:r>
            <a:endParaRPr sz="1000">
              <a:solidFill>
                <a:schemeClr val="dk2"/>
              </a:solidFill>
            </a:endParaRPr>
          </a:p>
          <a:p>
            <a:pPr marL="914400" lvl="1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-"/>
            </a:pPr>
            <a:r>
              <a:rPr lang="en" sz="1000">
                <a:solidFill>
                  <a:schemeClr val="dk2"/>
                </a:solidFill>
              </a:rPr>
              <a:t>Removed blocks of pixels with densities lower than 100p per 20px20p</a:t>
            </a:r>
            <a:endParaRPr sz="10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e2232c3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e2232c31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ee2232c31_6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ee2232c31_6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ee2232c31_6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ee2232c31_6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edfa6e2f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edfa6e2f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ee2232c31_6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ee2232c31_6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3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Star-Track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AMNH Track the Stardust team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- trail 1</a:t>
            </a:r>
            <a:endParaRPr/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2175"/>
            <a:ext cx="9144000" cy="2543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- trail 2</a:t>
            </a:r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6225"/>
            <a:ext cx="9144000" cy="1943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/>
        </p:nvSpPr>
        <p:spPr>
          <a:xfrm>
            <a:off x="275525" y="2241325"/>
            <a:ext cx="2631600" cy="20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Cross-sectional view</a:t>
            </a:r>
            <a:endParaRPr sz="1800"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888" y="0"/>
            <a:ext cx="31718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Creating full sets of images for alternate views (e.g., cross-sections)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Fully-automating the existing pipeline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Tune parameters for better results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light GUI for easy use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GPU for faster runs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Completing pipeline for automated measurements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Pre-processing</a:t>
            </a:r>
            <a:b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</a:b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	- Denoising 2D aerogel slice images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Analysis</a:t>
            </a:r>
            <a:b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</a:b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	- Stacking 2D slices </a:t>
            </a:r>
            <a:b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</a:b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	- Obtaining lateral and cross-sectional views of slices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850" y="3125251"/>
            <a:ext cx="8042293" cy="170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Process: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3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Thresholding and denoising slices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Identifying and connecting the dots OR image stacking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Filling image outline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Measuring images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1900" y="2011263"/>
            <a:ext cx="4684852" cy="9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550" y="3073525"/>
            <a:ext cx="4440108" cy="102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43000" y="3985902"/>
            <a:ext cx="4522650" cy="1021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1075" y="1017725"/>
            <a:ext cx="4606493" cy="9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kinds of noise reduction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-"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65725"/>
            <a:ext cx="4667899" cy="98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4025" y="1159100"/>
            <a:ext cx="3595209" cy="10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354850"/>
            <a:ext cx="4667879" cy="98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4025" y="2354849"/>
            <a:ext cx="3595194" cy="10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3575225"/>
            <a:ext cx="4667899" cy="98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84025" y="3575224"/>
            <a:ext cx="3595201" cy="1000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 Threshold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75" y="1330225"/>
            <a:ext cx="2850399" cy="285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912" y="1330225"/>
            <a:ext cx="2850398" cy="285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1349" y="1330225"/>
            <a:ext cx="2850402" cy="28503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183925" y="4301325"/>
            <a:ext cx="27075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 = 50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3103350" y="4301325"/>
            <a:ext cx="27075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 = 75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6022775" y="4301325"/>
            <a:ext cx="27075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 = 100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and Standard Deviations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013" y="3153525"/>
            <a:ext cx="6473976" cy="140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5025" y="1379529"/>
            <a:ext cx="6473975" cy="1473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over pixel neighborhood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650" y="1185600"/>
            <a:ext cx="6446701" cy="16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8650" y="2999849"/>
            <a:ext cx="6446699" cy="169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Defining+filling in the form -- stacking+closing</a:t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138" y="2995752"/>
            <a:ext cx="7438122" cy="157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9150" y="1353563"/>
            <a:ext cx="7438101" cy="130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901100" y="1008275"/>
            <a:ext cx="3935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Ground truth manual outline </a:t>
            </a:r>
            <a:endParaRPr/>
          </a:p>
        </p:txBody>
      </p:sp>
      <p:sp>
        <p:nvSpPr>
          <p:cNvPr id="118" name="Google Shape;118;p20"/>
          <p:cNvSpPr txBox="1"/>
          <p:nvPr/>
        </p:nvSpPr>
        <p:spPr>
          <a:xfrm>
            <a:off x="901100" y="2684675"/>
            <a:ext cx="3935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pipeline output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Defining+filling in the form -- tracing+flooding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700" y="1366247"/>
            <a:ext cx="5522492" cy="96991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596300" y="1008275"/>
            <a:ext cx="3935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Ground truth manual outline </a:t>
            </a:r>
            <a:endParaRPr/>
          </a:p>
        </p:txBody>
      </p:sp>
      <p:sp>
        <p:nvSpPr>
          <p:cNvPr id="126" name="Google Shape;126;p21"/>
          <p:cNvSpPr txBox="1"/>
          <p:nvPr/>
        </p:nvSpPr>
        <p:spPr>
          <a:xfrm>
            <a:off x="901100" y="2684675"/>
            <a:ext cx="39351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pipeline output</a:t>
            </a:r>
            <a:endParaRPr/>
          </a:p>
        </p:txBody>
      </p:sp>
      <p:pic>
        <p:nvPicPr>
          <p:cNvPr id="127" name="Google Shape;12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950" y="3267203"/>
            <a:ext cx="7438099" cy="1680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150" y="1353563"/>
            <a:ext cx="7438101" cy="130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Macintosh PowerPoint</Application>
  <PresentationFormat>On-screen Show (16:9)</PresentationFormat>
  <Paragraphs>45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Simple Light</vt:lpstr>
      <vt:lpstr>Star-Track</vt:lpstr>
      <vt:lpstr>Overview</vt:lpstr>
      <vt:lpstr>The Process:</vt:lpstr>
      <vt:lpstr>Three kinds of noise reduction</vt:lpstr>
      <vt:lpstr>Blue Threshold</vt:lpstr>
      <vt:lpstr>Mean and Standard Deviations</vt:lpstr>
      <vt:lpstr>Average over pixel neighborhood</vt:lpstr>
      <vt:lpstr>Defining+filling in the form -- stacking+closing</vt:lpstr>
      <vt:lpstr>Defining+filling in the form -- tracing+flooding</vt:lpstr>
      <vt:lpstr>Solution - trail 1</vt:lpstr>
      <vt:lpstr>Solution - trail 2</vt:lpstr>
      <vt:lpstr>PowerPoint Presentation</vt:lpstr>
      <vt:lpstr>Next steps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Star-Track</dc:title>
  <cp:lastModifiedBy>Public Programs</cp:lastModifiedBy>
  <cp:revision>1</cp:revision>
  <dcterms:modified xsi:type="dcterms:W3CDTF">2019-02-10T17:56:32Z</dcterms:modified>
</cp:coreProperties>
</file>